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Default Extension="gif" ContentType="image/gi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1" r:id="rId3"/>
    <p:sldId id="257" r:id="rId4"/>
    <p:sldId id="258" r:id="rId5"/>
    <p:sldId id="259" r:id="rId6"/>
    <p:sldId id="260" r:id="rId7"/>
    <p:sldId id="264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Objects="1">
      <p:cViewPr varScale="1">
        <p:scale>
          <a:sx n="87" d="100"/>
          <a:sy n="87" d="100"/>
        </p:scale>
        <p:origin x="-96" y="-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0DDE94-D4A4-9245-875B-6E721B7ADAEE}" type="datetimeFigureOut">
              <a:rPr lang="en-US" smtClean="0"/>
              <a:pPr/>
              <a:t>11/23/11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8D971-DE40-F64D-9F00-11DF4312D88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8D971-DE40-F64D-9F00-11DF4312D88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3593-2551-C24B-B88D-8C030E097A6B}" type="datetimeFigureOut">
              <a:rPr lang="en-US" smtClean="0"/>
              <a:pPr/>
              <a:t>11/23/11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6C8B-545F-6F45-A9D6-DB9587D47CC4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3593-2551-C24B-B88D-8C030E097A6B}" type="datetimeFigureOut">
              <a:rPr lang="en-US" smtClean="0"/>
              <a:pPr/>
              <a:t>11/23/11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6C8B-545F-6F45-A9D6-DB9587D47CC4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3593-2551-C24B-B88D-8C030E097A6B}" type="datetimeFigureOut">
              <a:rPr lang="en-US" smtClean="0"/>
              <a:pPr/>
              <a:t>11/23/11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6C8B-545F-6F45-A9D6-DB9587D47CC4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3593-2551-C24B-B88D-8C030E097A6B}" type="datetimeFigureOut">
              <a:rPr lang="en-US" smtClean="0"/>
              <a:pPr/>
              <a:t>11/23/11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6C8B-545F-6F45-A9D6-DB9587D47CC4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3593-2551-C24B-B88D-8C030E097A6B}" type="datetimeFigureOut">
              <a:rPr lang="en-US" smtClean="0"/>
              <a:pPr/>
              <a:t>11/23/11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6C8B-545F-6F45-A9D6-DB9587D47CC4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3593-2551-C24B-B88D-8C030E097A6B}" type="datetimeFigureOut">
              <a:rPr lang="en-US" smtClean="0"/>
              <a:pPr/>
              <a:t>11/23/11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6C8B-545F-6F45-A9D6-DB9587D47CC4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3593-2551-C24B-B88D-8C030E097A6B}" type="datetimeFigureOut">
              <a:rPr lang="en-US" smtClean="0"/>
              <a:pPr/>
              <a:t>11/23/11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6C8B-545F-6F45-A9D6-DB9587D47CC4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3593-2551-C24B-B88D-8C030E097A6B}" type="datetimeFigureOut">
              <a:rPr lang="en-US" smtClean="0"/>
              <a:pPr/>
              <a:t>11/23/11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6C8B-545F-6F45-A9D6-DB9587D47CC4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3593-2551-C24B-B88D-8C030E097A6B}" type="datetimeFigureOut">
              <a:rPr lang="en-US" smtClean="0"/>
              <a:pPr/>
              <a:t>11/23/11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6C8B-545F-6F45-A9D6-DB9587D47CC4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3593-2551-C24B-B88D-8C030E097A6B}" type="datetimeFigureOut">
              <a:rPr lang="en-US" smtClean="0"/>
              <a:pPr/>
              <a:t>11/23/11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6C8B-545F-6F45-A9D6-DB9587D47CC4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3593-2551-C24B-B88D-8C030E097A6B}" type="datetimeFigureOut">
              <a:rPr lang="en-US" smtClean="0"/>
              <a:pPr/>
              <a:t>11/23/11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6C8B-545F-6F45-A9D6-DB9587D47CC4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63593-2551-C24B-B88D-8C030E097A6B}" type="datetimeFigureOut">
              <a:rPr lang="en-US" smtClean="0"/>
              <a:pPr/>
              <a:t>11/23/11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F6C8B-545F-6F45-A9D6-DB9587D47CC4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_tradnl" dirty="0" smtClean="0"/>
              <a:t>La guerra civil de </a:t>
            </a:r>
            <a:r>
              <a:rPr lang="es-ES_tradnl" dirty="0"/>
              <a:t>E</a:t>
            </a:r>
            <a:r>
              <a:rPr lang="es-ES_tradnl" dirty="0" smtClean="0"/>
              <a:t>spaña</a:t>
            </a:r>
            <a:endParaRPr lang="es-ES_tradn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_tradnl" dirty="0" smtClean="0"/>
              <a:t>1936-1939</a:t>
            </a:r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Los </a:t>
            </a:r>
            <a:r>
              <a:rPr lang="en-US" dirty="0" err="1" smtClean="0"/>
              <a:t>resultados</a:t>
            </a:r>
            <a:r>
              <a:rPr lang="en-US" dirty="0" smtClean="0"/>
              <a:t> de la </a:t>
            </a:r>
            <a:r>
              <a:rPr lang="en-US" dirty="0" err="1" smtClean="0"/>
              <a:t>guerra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None/>
            </a:pPr>
            <a:r>
              <a:rPr lang="es-ES" dirty="0" smtClean="0">
                <a:solidFill>
                  <a:srgbClr val="FF6600"/>
                </a:solidFill>
              </a:rPr>
              <a:t>3- Dictadura</a:t>
            </a:r>
          </a:p>
          <a:p>
            <a:pPr lvl="1">
              <a:buFont typeface="Wingdings" charset="2"/>
              <a:buChar char="u"/>
            </a:pPr>
            <a:r>
              <a:rPr lang="es-ES" dirty="0" smtClean="0"/>
              <a:t>El general </a:t>
            </a:r>
            <a:r>
              <a:rPr lang="es-ES" dirty="0" smtClean="0">
                <a:solidFill>
                  <a:schemeClr val="bg1"/>
                </a:solidFill>
              </a:rPr>
              <a:t>Francisco Franco </a:t>
            </a:r>
            <a:r>
              <a:rPr lang="en-US" dirty="0" smtClean="0"/>
              <a:t>se </a:t>
            </a:r>
            <a:r>
              <a:rPr lang="en-US" dirty="0" err="1" smtClean="0"/>
              <a:t>convirtió</a:t>
            </a:r>
            <a:r>
              <a:rPr lang="en-US" dirty="0" smtClean="0"/>
              <a:t> en </a:t>
            </a:r>
            <a:r>
              <a:rPr lang="en-US" dirty="0" err="1" smtClean="0">
                <a:solidFill>
                  <a:schemeClr val="accent6"/>
                </a:solidFill>
              </a:rPr>
              <a:t>dictador</a:t>
            </a:r>
            <a:r>
              <a:rPr lang="en-US" dirty="0" smtClean="0">
                <a:solidFill>
                  <a:schemeClr val="accent6"/>
                </a:solidFill>
              </a:rPr>
              <a:t> </a:t>
            </a:r>
            <a:r>
              <a:rPr lang="en-US" dirty="0" err="1" smtClean="0">
                <a:solidFill>
                  <a:schemeClr val="accent6"/>
                </a:solidFill>
              </a:rPr>
              <a:t>fascista</a:t>
            </a:r>
            <a:r>
              <a:rPr lang="en-US" dirty="0" smtClean="0">
                <a:solidFill>
                  <a:schemeClr val="accent6"/>
                </a:solidFill>
              </a:rPr>
              <a:t>  </a:t>
            </a:r>
            <a:r>
              <a:rPr lang="en-US" dirty="0" err="1" smtClean="0"/>
              <a:t>hasta</a:t>
            </a:r>
            <a:r>
              <a:rPr lang="en-US" dirty="0" smtClean="0"/>
              <a:t> que se </a:t>
            </a:r>
            <a:r>
              <a:rPr lang="en-US" dirty="0" err="1" smtClean="0"/>
              <a:t>murió</a:t>
            </a:r>
            <a:r>
              <a:rPr lang="en-US" dirty="0" smtClean="0"/>
              <a:t>, en 1975.</a:t>
            </a:r>
            <a:endParaRPr lang="es-E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¿Qué pasaba en el mundo?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Fecha</a:t>
            </a:r>
          </a:p>
          <a:p>
            <a:pPr lvl="1"/>
            <a:r>
              <a:rPr lang="es-ES_tradnl" dirty="0" smtClean="0"/>
              <a:t>1936-1939</a:t>
            </a:r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La guerra civil de España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¿Q</a:t>
            </a:r>
            <a:r>
              <a:rPr lang="en-US" dirty="0" err="1" smtClean="0"/>
              <a:t>uié</a:t>
            </a:r>
            <a:r>
              <a:rPr lang="es-ES_tradnl" dirty="0" err="1" smtClean="0"/>
              <a:t>n</a:t>
            </a:r>
            <a:r>
              <a:rPr lang="es-ES_tradnl" dirty="0" smtClean="0"/>
              <a:t> es Francisco Franco?</a:t>
            </a:r>
          </a:p>
          <a:p>
            <a:r>
              <a:rPr lang="es-ES_tradnl" dirty="0" smtClean="0"/>
              <a:t>¿Cuáles son los dos partidos de la guerra?</a:t>
            </a:r>
          </a:p>
          <a:p>
            <a:r>
              <a:rPr lang="es-ES_tradnl" dirty="0" smtClean="0"/>
              <a:t>¿Por qué hubo una guerra civil?</a:t>
            </a:r>
          </a:p>
          <a:p>
            <a:r>
              <a:rPr lang="es-ES_tradnl" dirty="0" smtClean="0"/>
              <a:t>¿Cómo se acabó?</a:t>
            </a:r>
            <a:endParaRPr lang="es-ES_tradnl" dirty="0"/>
          </a:p>
        </p:txBody>
      </p:sp>
      <p:pic>
        <p:nvPicPr>
          <p:cNvPr id="4" name="Picture 3" descr="francisco-franc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3429000"/>
            <a:ext cx="2188369" cy="2917825"/>
          </a:xfrm>
          <a:prstGeom prst="rect">
            <a:avLst/>
          </a:prstGeom>
        </p:spPr>
      </p:pic>
      <p:pic>
        <p:nvPicPr>
          <p:cNvPr id="5" name="Picture 4" descr="SpanishCivilWa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3994976"/>
            <a:ext cx="4165600" cy="2426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Guernica de Pablo Picasso</a:t>
            </a:r>
            <a:endParaRPr lang="es-ES_tradnl" dirty="0"/>
          </a:p>
        </p:txBody>
      </p:sp>
      <p:pic>
        <p:nvPicPr>
          <p:cNvPr id="6" name="Content Placeholder 5" descr="Picasso Guernika.JPG.jpeg"/>
          <p:cNvPicPr>
            <a:picLocks noGrp="1" noChangeAspect="1"/>
          </p:cNvPicPr>
          <p:nvPr>
            <p:ph idx="1"/>
          </p:nvPr>
        </p:nvPicPr>
        <p:blipFill>
          <a:blip r:embed="rId2"/>
          <a:srcRect t="-12991" b="-12991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s-ES_tradnl" dirty="0" smtClean="0"/>
              <a:t>Guernica de Pablo Picasso 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0800" y="1112837"/>
            <a:ext cx="6553200" cy="4830763"/>
          </a:xfrm>
        </p:spPr>
        <p:txBody>
          <a:bodyPr/>
          <a:lstStyle/>
          <a:p>
            <a:r>
              <a:rPr lang="en-US" sz="2400" b="1" dirty="0" err="1" smtClean="0"/>
              <a:t>Nombre</a:t>
            </a:r>
            <a:r>
              <a:rPr lang="en-US" sz="2400" b="1" dirty="0" smtClean="0"/>
              <a:t>: </a:t>
            </a:r>
            <a:r>
              <a:rPr lang="en-US" sz="2400" dirty="0" smtClean="0"/>
              <a:t>Pablo Diego José Francisco de Paula Juan </a:t>
            </a:r>
            <a:r>
              <a:rPr lang="en-US" sz="2400" dirty="0" err="1" smtClean="0"/>
              <a:t>NepomucenoMaría</a:t>
            </a:r>
            <a:r>
              <a:rPr lang="en-US" sz="2400" dirty="0" smtClean="0"/>
              <a:t>de los </a:t>
            </a:r>
            <a:r>
              <a:rPr lang="en-US" sz="2400" dirty="0" err="1" smtClean="0"/>
              <a:t>RemediosCipriano</a:t>
            </a:r>
            <a:r>
              <a:rPr lang="en-US" sz="2400" dirty="0" smtClean="0"/>
              <a:t> de la </a:t>
            </a:r>
            <a:r>
              <a:rPr lang="en-US" sz="2400" dirty="0" err="1" smtClean="0"/>
              <a:t>Santísima</a:t>
            </a:r>
            <a:r>
              <a:rPr lang="en-US" sz="2400" dirty="0" smtClean="0"/>
              <a:t> Trinidad Ruiz </a:t>
            </a:r>
            <a:r>
              <a:rPr lang="en-US" sz="2400" dirty="0" err="1" smtClean="0"/>
              <a:t>y</a:t>
            </a:r>
            <a:r>
              <a:rPr lang="en-US" sz="2400" dirty="0" smtClean="0"/>
              <a:t> Picasso</a:t>
            </a:r>
          </a:p>
          <a:p>
            <a:pPr>
              <a:spcAft>
                <a:spcPts val="600"/>
              </a:spcAft>
            </a:pPr>
            <a:r>
              <a:rPr lang="en-US" sz="2400" dirty="0" smtClean="0"/>
              <a:t>AKA Pablo Ruiz Picasso</a:t>
            </a:r>
          </a:p>
          <a:p>
            <a:pPr>
              <a:spcAft>
                <a:spcPts val="600"/>
              </a:spcAft>
            </a:pPr>
            <a:r>
              <a:rPr lang="en-US" sz="2400" b="1" dirty="0" err="1" smtClean="0"/>
              <a:t>Fecha</a:t>
            </a:r>
            <a:r>
              <a:rPr lang="en-US" sz="2400" b="1" dirty="0" smtClean="0"/>
              <a:t> de </a:t>
            </a:r>
            <a:r>
              <a:rPr lang="en-US" sz="2400" b="1" dirty="0" err="1" smtClean="0"/>
              <a:t>nacimiento</a:t>
            </a:r>
            <a:r>
              <a:rPr lang="en-US" sz="2400" dirty="0" smtClean="0"/>
              <a:t>: 25 de </a:t>
            </a:r>
            <a:r>
              <a:rPr lang="en-US" sz="2400" dirty="0" err="1" smtClean="0"/>
              <a:t>Octubre</a:t>
            </a:r>
            <a:r>
              <a:rPr lang="en-US" sz="2400" dirty="0" smtClean="0"/>
              <a:t> de 1881</a:t>
            </a:r>
          </a:p>
          <a:p>
            <a:pPr>
              <a:spcAft>
                <a:spcPts val="600"/>
              </a:spcAft>
            </a:pPr>
            <a:r>
              <a:rPr lang="en-US" sz="2400" b="1" dirty="0" smtClean="0"/>
              <a:t>País de </a:t>
            </a:r>
            <a:r>
              <a:rPr lang="en-US" sz="2400" b="1" dirty="0" err="1" smtClean="0"/>
              <a:t>origen</a:t>
            </a:r>
            <a:r>
              <a:rPr lang="en-US" sz="2400" dirty="0" smtClean="0"/>
              <a:t>: </a:t>
            </a:r>
            <a:r>
              <a:rPr lang="en-US" sz="2400" dirty="0" err="1" smtClean="0"/>
              <a:t>Málaga</a:t>
            </a:r>
            <a:r>
              <a:rPr lang="en-US" sz="2400" dirty="0" smtClean="0"/>
              <a:t>, </a:t>
            </a:r>
            <a:r>
              <a:rPr lang="en-US" sz="2400" dirty="0" err="1" smtClean="0"/>
              <a:t>España</a:t>
            </a:r>
            <a:endParaRPr lang="en-US" sz="2400" dirty="0" smtClean="0"/>
          </a:p>
          <a:p>
            <a:pPr>
              <a:spcAft>
                <a:spcPts val="600"/>
              </a:spcAft>
            </a:pPr>
            <a:r>
              <a:rPr lang="en-US" sz="2400" b="1" dirty="0" err="1" smtClean="0"/>
              <a:t>Murió</a:t>
            </a:r>
            <a:r>
              <a:rPr lang="en-US" sz="2400" b="1" dirty="0" smtClean="0"/>
              <a:t>:</a:t>
            </a:r>
            <a:r>
              <a:rPr lang="en-US" sz="2400" dirty="0" smtClean="0"/>
              <a:t> 8 de </a:t>
            </a:r>
            <a:r>
              <a:rPr lang="en-US" sz="2400" dirty="0" err="1" smtClean="0"/>
              <a:t>Abril</a:t>
            </a:r>
            <a:r>
              <a:rPr lang="en-US" sz="2400" dirty="0" smtClean="0"/>
              <a:t> 1973 (91 </a:t>
            </a:r>
            <a:r>
              <a:rPr lang="en-US" sz="2400" dirty="0" err="1" smtClean="0"/>
              <a:t>años</a:t>
            </a:r>
            <a:r>
              <a:rPr lang="en-US" sz="2400" dirty="0" smtClean="0"/>
              <a:t>) en </a:t>
            </a:r>
            <a:r>
              <a:rPr lang="en-US" sz="2400" dirty="0" err="1" smtClean="0"/>
              <a:t>Mougins</a:t>
            </a:r>
            <a:r>
              <a:rPr lang="en-US" sz="2400" dirty="0" smtClean="0"/>
              <a:t>, </a:t>
            </a:r>
            <a:r>
              <a:rPr lang="en-US" sz="2400" dirty="0" err="1" smtClean="0"/>
              <a:t>Francia</a:t>
            </a:r>
            <a:endParaRPr lang="en-US" sz="2400" dirty="0" smtClean="0"/>
          </a:p>
          <a:p>
            <a:pPr>
              <a:spcAft>
                <a:spcPts val="600"/>
              </a:spcAft>
            </a:pPr>
            <a:r>
              <a:rPr lang="en-US" sz="2400" b="1" dirty="0" err="1" smtClean="0"/>
              <a:t>Ocupación:</a:t>
            </a:r>
            <a:r>
              <a:rPr lang="en-US" sz="2400" dirty="0" err="1" smtClean="0"/>
              <a:t>Pintor</a:t>
            </a:r>
            <a:r>
              <a:rPr lang="en-US" sz="2400" dirty="0" smtClean="0"/>
              <a:t>, </a:t>
            </a:r>
            <a:r>
              <a:rPr lang="en-US" sz="2400" dirty="0" err="1" smtClean="0"/>
              <a:t>esculptor</a:t>
            </a:r>
            <a:r>
              <a:rPr lang="en-US" sz="2400" dirty="0" smtClean="0"/>
              <a:t>, </a:t>
            </a:r>
            <a:r>
              <a:rPr lang="en-US" sz="2400" dirty="0" err="1" smtClean="0"/>
              <a:t>dibujo</a:t>
            </a:r>
            <a:r>
              <a:rPr lang="en-US" sz="2400" dirty="0" smtClean="0"/>
              <a:t> </a:t>
            </a:r>
            <a:r>
              <a:rPr lang="en-US" sz="2400" dirty="0" err="1" smtClean="0"/>
              <a:t>y</a:t>
            </a:r>
            <a:r>
              <a:rPr lang="en-US" sz="2400" dirty="0" smtClean="0"/>
              <a:t> </a:t>
            </a:r>
            <a:r>
              <a:rPr lang="en-US" sz="2400" dirty="0" err="1" smtClean="0"/>
              <a:t>cerámica</a:t>
            </a:r>
            <a:endParaRPr lang="es-ES_tradnl" sz="2400" dirty="0"/>
          </a:p>
        </p:txBody>
      </p:sp>
      <p:pic>
        <p:nvPicPr>
          <p:cNvPr id="4" name="Picture 3" descr="Pablo_picasso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990600"/>
            <a:ext cx="2517068" cy="3124200"/>
          </a:xfrm>
          <a:prstGeom prst="rect">
            <a:avLst/>
          </a:prstGeom>
        </p:spPr>
      </p:pic>
      <p:pic>
        <p:nvPicPr>
          <p:cNvPr id="7" name="Picture 6" descr="malag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91000"/>
            <a:ext cx="2514600" cy="244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Guernica de Pablo Picasso</a:t>
            </a:r>
            <a:endParaRPr lang="es-ES_tradnl" dirty="0"/>
          </a:p>
        </p:txBody>
      </p:sp>
      <p:pic>
        <p:nvPicPr>
          <p:cNvPr id="6" name="Content Placeholder 5" descr="Picasso Guernika.JPG.jpeg"/>
          <p:cNvPicPr>
            <a:picLocks noGrp="1" noChangeAspect="1"/>
          </p:cNvPicPr>
          <p:nvPr>
            <p:ph idx="1"/>
          </p:nvPr>
        </p:nvPicPr>
        <p:blipFill>
          <a:blip r:embed="rId2"/>
          <a:srcRect t="-12991" b="-12991"/>
          <a:stretch>
            <a:fillRect/>
          </a:stretch>
        </p:blipFill>
        <p:spPr>
          <a:xfrm>
            <a:off x="228600" y="838200"/>
            <a:ext cx="8686800" cy="4876800"/>
          </a:xfrm>
        </p:spPr>
      </p:pic>
      <p:sp>
        <p:nvSpPr>
          <p:cNvPr id="4" name="TextBox 3"/>
          <p:cNvSpPr txBox="1"/>
          <p:nvPr/>
        </p:nvSpPr>
        <p:spPr>
          <a:xfrm>
            <a:off x="533400" y="5334000"/>
            <a:ext cx="2590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smtClean="0"/>
              <a:t>Analiza la pintura</a:t>
            </a:r>
            <a:endParaRPr lang="es-ES_tradnl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5943600"/>
            <a:ext cx="4267200" cy="4308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2200" dirty="0" smtClean="0"/>
              <a:t>¿Qué está pasando en la pintura?</a:t>
            </a:r>
            <a:endParaRPr lang="es-ES_tradnl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4800600" y="5969913"/>
            <a:ext cx="3886200" cy="4308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2200" dirty="0" smtClean="0"/>
              <a:t>¿Cuál es el mensaje de Picasso?</a:t>
            </a:r>
            <a:endParaRPr lang="es-ES_tradnl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s-ES" dirty="0" smtClean="0"/>
              <a:t>La guerra civil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8768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s-ES" dirty="0" smtClean="0"/>
              <a:t>Los problemas de españa antes de la guerra civil:</a:t>
            </a:r>
          </a:p>
          <a:p>
            <a:pPr>
              <a:buNone/>
            </a:pPr>
            <a:endParaRPr lang="es-ES" dirty="0" smtClean="0"/>
          </a:p>
          <a:p>
            <a:r>
              <a:rPr lang="es-ES" dirty="0" smtClean="0"/>
              <a:t>Inestabilidad del gobierno</a:t>
            </a:r>
          </a:p>
          <a:p>
            <a:pPr lvl="1">
              <a:buNone/>
            </a:pPr>
            <a:r>
              <a:rPr lang="es-ES" dirty="0" smtClean="0">
                <a:solidFill>
                  <a:srgbClr val="FF6600"/>
                </a:solidFill>
              </a:rPr>
              <a:t>1 – Monarquía</a:t>
            </a:r>
          </a:p>
          <a:p>
            <a:pPr lvl="1">
              <a:buClr>
                <a:schemeClr val="bg1"/>
              </a:buClr>
              <a:buFont typeface="Wingdings" charset="2"/>
              <a:buChar char="u"/>
            </a:pPr>
            <a:r>
              <a:rPr lang="es-ES" dirty="0" smtClean="0"/>
              <a:t>Los españoles </a:t>
            </a:r>
            <a:r>
              <a:rPr lang="es-ES" dirty="0" smtClean="0">
                <a:solidFill>
                  <a:srgbClr val="000000"/>
                </a:solidFill>
              </a:rPr>
              <a:t>no</a:t>
            </a:r>
            <a:r>
              <a:rPr lang="es-ES" dirty="0" smtClean="0"/>
              <a:t> querían que </a:t>
            </a:r>
            <a:r>
              <a:rPr lang="es-ES" dirty="0" smtClean="0">
                <a:solidFill>
                  <a:srgbClr val="000000"/>
                </a:solidFill>
              </a:rPr>
              <a:t>los reyes </a:t>
            </a:r>
            <a:r>
              <a:rPr lang="es-ES" dirty="0" smtClean="0"/>
              <a:t>fueran nombrados; querían </a:t>
            </a:r>
            <a:r>
              <a:rPr lang="es-ES" dirty="0" smtClean="0">
                <a:solidFill>
                  <a:srgbClr val="000000"/>
                </a:solidFill>
              </a:rPr>
              <a:t>votar</a:t>
            </a:r>
            <a:r>
              <a:rPr lang="es-ES" dirty="0" smtClean="0"/>
              <a:t> para el gobierno</a:t>
            </a:r>
          </a:p>
          <a:p>
            <a:pPr lvl="1">
              <a:buNone/>
            </a:pPr>
            <a:r>
              <a:rPr lang="es-ES" dirty="0" smtClean="0">
                <a:solidFill>
                  <a:srgbClr val="FF6600"/>
                </a:solidFill>
              </a:rPr>
              <a:t>2 – República </a:t>
            </a:r>
          </a:p>
          <a:p>
            <a:pPr lvl="1">
              <a:buFont typeface="Wingdings" charset="2"/>
              <a:buChar char="u"/>
            </a:pPr>
            <a:r>
              <a:rPr lang="es-ES" dirty="0" smtClean="0"/>
              <a:t>	</a:t>
            </a:r>
            <a:r>
              <a:rPr lang="es-ES" dirty="0" smtClean="0">
                <a:solidFill>
                  <a:srgbClr val="000000"/>
                </a:solidFill>
              </a:rPr>
              <a:t>Los socialistas </a:t>
            </a:r>
            <a:r>
              <a:rPr lang="es-ES" dirty="0" smtClean="0"/>
              <a:t>ganaron </a:t>
            </a:r>
            <a:r>
              <a:rPr lang="es-ES" dirty="0" smtClean="0">
                <a:solidFill>
                  <a:srgbClr val="000000"/>
                </a:solidFill>
              </a:rPr>
              <a:t>la elección </a:t>
            </a:r>
          </a:p>
          <a:p>
            <a:pPr lvl="1">
              <a:buClr>
                <a:schemeClr val="bg1"/>
              </a:buClr>
              <a:buFont typeface="Wingdings" charset="2"/>
              <a:buChar char="u"/>
            </a:pPr>
            <a:r>
              <a:rPr lang="es-ES" dirty="0" smtClean="0"/>
              <a:t>		Hubo una </a:t>
            </a:r>
            <a:r>
              <a:rPr lang="es-ES" dirty="0" smtClean="0">
                <a:solidFill>
                  <a:schemeClr val="bg1"/>
                </a:solidFill>
              </a:rPr>
              <a:t>separación</a:t>
            </a:r>
            <a:r>
              <a:rPr lang="es-ES" dirty="0" smtClean="0"/>
              <a:t> de la </a:t>
            </a:r>
            <a:r>
              <a:rPr lang="es-ES" dirty="0" smtClean="0">
                <a:solidFill>
                  <a:srgbClr val="FF6600"/>
                </a:solidFill>
              </a:rPr>
              <a:t>iglesia</a:t>
            </a:r>
            <a:r>
              <a:rPr lang="es-ES" dirty="0" smtClean="0"/>
              <a:t> y el </a:t>
            </a:r>
            <a:r>
              <a:rPr lang="es-ES" dirty="0" smtClean="0">
                <a:solidFill>
                  <a:srgbClr val="FF6600"/>
                </a:solidFill>
              </a:rPr>
              <a:t>gobierno</a:t>
            </a:r>
          </a:p>
          <a:p>
            <a:pPr lvl="1">
              <a:buClr>
                <a:schemeClr val="bg1"/>
              </a:buClr>
              <a:buFont typeface="Wingdings" charset="2"/>
              <a:buChar char="u"/>
            </a:pPr>
            <a:r>
              <a:rPr lang="es-ES" dirty="0" smtClean="0">
                <a:solidFill>
                  <a:srgbClr val="FF6600"/>
                </a:solidFill>
              </a:rPr>
              <a:t> </a:t>
            </a:r>
            <a:r>
              <a:rPr lang="es-ES" dirty="0" smtClean="0">
                <a:solidFill>
                  <a:srgbClr val="FFFFFF"/>
                </a:solidFill>
              </a:rPr>
              <a:t>Hubo </a:t>
            </a:r>
            <a:r>
              <a:rPr lang="es-ES" dirty="0" smtClean="0">
                <a:solidFill>
                  <a:srgbClr val="FFFFFF"/>
                </a:solidFill>
              </a:rPr>
              <a:t>una </a:t>
            </a:r>
            <a:r>
              <a:rPr lang="es-ES" dirty="0" smtClean="0">
                <a:solidFill>
                  <a:schemeClr val="bg1"/>
                </a:solidFill>
              </a:rPr>
              <a:t>redistribuccion</a:t>
            </a:r>
            <a:r>
              <a:rPr lang="es-ES" dirty="0" smtClean="0">
                <a:solidFill>
                  <a:srgbClr val="FFFFFF"/>
                </a:solidFill>
              </a:rPr>
              <a:t> de </a:t>
            </a:r>
            <a:r>
              <a:rPr lang="es-ES" dirty="0" smtClean="0">
                <a:solidFill>
                  <a:srgbClr val="000000"/>
                </a:solidFill>
              </a:rPr>
              <a:t>propiedad privada</a:t>
            </a:r>
          </a:p>
        </p:txBody>
      </p:sp>
      <p:pic>
        <p:nvPicPr>
          <p:cNvPr id="4" name="Picture 3" descr="images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0"/>
            <a:ext cx="2590800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 guerra civil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En Julio 1 7 del 1936 </a:t>
            </a:r>
            <a:r>
              <a:rPr lang="es-ES" dirty="0" smtClean="0">
                <a:solidFill>
                  <a:srgbClr val="FF0000"/>
                </a:solidFill>
              </a:rPr>
              <a:t>los nacionalistas </a:t>
            </a:r>
            <a:r>
              <a:rPr lang="es-ES" dirty="0" smtClean="0"/>
              <a:t>se rebelaron en contra del gobierno del país.</a:t>
            </a:r>
          </a:p>
          <a:p>
            <a:pPr>
              <a:buNone/>
            </a:pPr>
            <a:endParaRPr lang="es-ES" dirty="0" smtClean="0"/>
          </a:p>
          <a:p>
            <a:r>
              <a:rPr lang="es-ES" dirty="0" smtClean="0"/>
              <a:t>El gobierno </a:t>
            </a:r>
            <a:r>
              <a:rPr lang="es-ES" dirty="0" smtClean="0">
                <a:solidFill>
                  <a:srgbClr val="FF0000"/>
                </a:solidFill>
              </a:rPr>
              <a:t>republicano</a:t>
            </a:r>
            <a:r>
              <a:rPr lang="es-ES" dirty="0" smtClean="0"/>
              <a:t> no podía competir con el ejercito nacionalista. 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Alianzas en la guerra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10000"/>
          </a:bodyPr>
          <a:lstStyle/>
          <a:p>
            <a:r>
              <a:rPr lang="es-ES" dirty="0" smtClean="0">
                <a:solidFill>
                  <a:srgbClr val="FFFF00"/>
                </a:solidFill>
              </a:rPr>
              <a:t>Alemania e Italia </a:t>
            </a:r>
            <a:r>
              <a:rPr lang="es-ES" dirty="0" smtClean="0"/>
              <a:t>ayudaron a </a:t>
            </a:r>
            <a:r>
              <a:rPr lang="es-ES" dirty="0" smtClean="0">
                <a:solidFill>
                  <a:srgbClr val="FF0000"/>
                </a:solidFill>
              </a:rPr>
              <a:t>los nacionalistas </a:t>
            </a:r>
            <a:r>
              <a:rPr lang="es-ES" dirty="0" smtClean="0"/>
              <a:t>dándoles armas y mas soldados, algunos de África. </a:t>
            </a:r>
          </a:p>
          <a:p>
            <a:pPr>
              <a:buNone/>
            </a:pPr>
            <a:endParaRPr lang="es-ES" dirty="0" smtClean="0"/>
          </a:p>
          <a:p>
            <a:r>
              <a:rPr lang="es-ES" dirty="0" smtClean="0"/>
              <a:t>Los países democráticos (</a:t>
            </a:r>
            <a:r>
              <a:rPr lang="es-ES" dirty="0" smtClean="0">
                <a:solidFill>
                  <a:srgbClr val="FFFF00"/>
                </a:solidFill>
              </a:rPr>
              <a:t>Francia, Estados Unidos y Inglaterra</a:t>
            </a:r>
            <a:r>
              <a:rPr lang="es-ES" dirty="0" smtClean="0"/>
              <a:t>) decidieron permanecer </a:t>
            </a:r>
            <a:r>
              <a:rPr lang="es-ES" dirty="0" smtClean="0">
                <a:solidFill>
                  <a:srgbClr val="660066"/>
                </a:solidFill>
              </a:rPr>
              <a:t>neutral</a:t>
            </a:r>
            <a:r>
              <a:rPr lang="es-ES" dirty="0" smtClean="0"/>
              <a:t> y no ayudar a ninguno de los dos lados.</a:t>
            </a:r>
          </a:p>
          <a:p>
            <a:endParaRPr lang="es-ES" dirty="0" smtClean="0"/>
          </a:p>
          <a:p>
            <a:r>
              <a:rPr lang="es-ES" dirty="0" smtClean="0">
                <a:solidFill>
                  <a:srgbClr val="FFFF00"/>
                </a:solidFill>
              </a:rPr>
              <a:t>La Unión Soviética </a:t>
            </a:r>
            <a:r>
              <a:rPr lang="es-ES" dirty="0" smtClean="0"/>
              <a:t>decidío ayudar a </a:t>
            </a:r>
            <a:r>
              <a:rPr lang="es-ES" dirty="0" smtClean="0">
                <a:solidFill>
                  <a:srgbClr val="FF0000"/>
                </a:solidFill>
              </a:rPr>
              <a:t>los  republicanos.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938</TotalTime>
  <Words>316</Words>
  <Application>Microsoft Macintosh PowerPoint</Application>
  <PresentationFormat>On-screen Show (4:3)</PresentationFormat>
  <Paragraphs>46</Paragraphs>
  <Slides>10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La guerra civil de España</vt:lpstr>
      <vt:lpstr>¿Qué pasaba en el mundo?</vt:lpstr>
      <vt:lpstr>La guerra civil de España</vt:lpstr>
      <vt:lpstr>Guernica de Pablo Picasso</vt:lpstr>
      <vt:lpstr>Guernica de Pablo Picasso </vt:lpstr>
      <vt:lpstr>Guernica de Pablo Picasso</vt:lpstr>
      <vt:lpstr>La guerra civil</vt:lpstr>
      <vt:lpstr>La guerra civil</vt:lpstr>
      <vt:lpstr>Alianzas en la guerra</vt:lpstr>
      <vt:lpstr>Los resultados de la guerra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guerra civil de España</dc:title>
  <dc:creator>Karenin Loinaz</dc:creator>
  <cp:lastModifiedBy>Benjamin Rush</cp:lastModifiedBy>
  <cp:revision>14</cp:revision>
  <dcterms:created xsi:type="dcterms:W3CDTF">2011-11-23T17:53:51Z</dcterms:created>
  <dcterms:modified xsi:type="dcterms:W3CDTF">2011-11-23T18:51:33Z</dcterms:modified>
</cp:coreProperties>
</file>